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93" r:id="rId3"/>
    <p:sldId id="294" r:id="rId4"/>
    <p:sldId id="295" r:id="rId5"/>
    <p:sldId id="292" r:id="rId6"/>
    <p:sldId id="290" r:id="rId7"/>
    <p:sldId id="260" r:id="rId8"/>
    <p:sldId id="277" r:id="rId9"/>
    <p:sldId id="270" r:id="rId10"/>
    <p:sldId id="278" r:id="rId11"/>
    <p:sldId id="279" r:id="rId12"/>
    <p:sldId id="291" r:id="rId13"/>
    <p:sldId id="2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85" d="100"/>
          <a:sy n="85" d="100"/>
        </p:scale>
        <p:origin x="-90" y="-6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02/06/2014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2D9B-BB40-46A3-BDED-38ABB42FCD1E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6F92-D86D-4801-8996-15B373C44580}" type="datetime1">
              <a:rPr lang="de-DE" smtClean="0"/>
              <a:t>03.06.2014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04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5099-D6C8-490A-BB4B-C4E77B51D269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0711-8528-4C09-8F36-3C638A45C698}" type="datetime1">
              <a:rPr lang="de-DE" smtClean="0"/>
              <a:t>03.06.2014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1C30C-8433-4937-914C-64692668334C}" type="datetime1">
              <a:rPr lang="de-DE" smtClean="0"/>
              <a:t>03.06.2014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DB84-7D9F-4AAE-B040-001986F83A67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18CB8C9-D300-41AC-AB3C-ACD800307FF9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0432-7CA8-4FA9-84A3-BF135131EAAB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91F9-7A71-4363-90BD-F8BC4A63B5A8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E7D1-503A-4A13-85E0-5A1D07EFA353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930490A5-95DE-4539-9088-55367CF72179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smtClean="0"/>
              <a:t>02.06.2014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1000*1000 </a:t>
                </a:r>
                <a:r>
                  <a:rPr lang="de-DE" dirty="0" smtClean="0"/>
                  <a:t>= </a:t>
                </a:r>
                <a:r>
                  <a:rPr lang="de-DE" dirty="0" smtClean="0"/>
                  <a:t>1,000,000 </a:t>
                </a:r>
                <a:r>
                  <a:rPr lang="de-DE" dirty="0" smtClean="0"/>
                  <a:t>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smtClean="0"/>
                  <a:t>60,000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</a:t>
            </a:r>
            <a:r>
              <a:rPr lang="de-DE" dirty="0" smtClean="0"/>
              <a:t>88%</a:t>
            </a:r>
            <a:endParaRPr lang="de-DE" dirty="0" smtClean="0"/>
          </a:p>
          <a:p>
            <a:pPr lvl="1"/>
            <a:r>
              <a:rPr lang="de-DE" dirty="0" smtClean="0"/>
              <a:t>PHP: </a:t>
            </a:r>
            <a:r>
              <a:rPr lang="de-DE" dirty="0" smtClean="0"/>
              <a:t>90%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733" y="4208792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006" y="2413202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501" y="1460702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049" y="3466638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88" y="5396732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131" y="483717"/>
            <a:ext cx="3132387" cy="558150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7" y="184839"/>
            <a:ext cx="2888783" cy="61792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7" y="270750"/>
            <a:ext cx="2520107" cy="6007439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>
            <a:off x="325815" y="3034864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7629204" y="4964929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4208534" y="4667271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54" y="0"/>
            <a:ext cx="7782041" cy="477286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6"/>
          <a:stretch/>
        </p:blipFill>
        <p:spPr>
          <a:xfrm>
            <a:off x="1969455" y="2043114"/>
            <a:ext cx="7854770" cy="435860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46" y="100361"/>
            <a:ext cx="1798075" cy="127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4</a:t>
            </a:fld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2" y="2086634"/>
            <a:ext cx="10515600" cy="3063875"/>
          </a:xfrm>
        </p:spPr>
      </p:pic>
      <p:pic>
        <p:nvPicPr>
          <p:cNvPr id="7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46" y="100361"/>
            <a:ext cx="1798075" cy="127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smtClean="0"/>
              <a:t>Organisation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</a:t>
            </a:r>
            <a:r>
              <a:rPr lang="en-US" dirty="0" smtClean="0"/>
              <a:t>task: improve access to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</a:t>
            </a:r>
            <a:r>
              <a:rPr lang="en-US" dirty="0" smtClean="0"/>
              <a:t>meeting once a </a:t>
            </a:r>
            <a:r>
              <a:rPr lang="en-US" dirty="0" smtClean="0"/>
              <a:t>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</a:t>
            </a:r>
            <a:r>
              <a:rPr lang="en-US" dirty="0" smtClean="0"/>
              <a:t>from the WMDE office in </a:t>
            </a:r>
            <a:r>
              <a:rPr lang="en-US" dirty="0" smtClean="0"/>
              <a:t>Berlin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</a:t>
            </a:r>
            <a:r>
              <a:rPr lang="en-US" dirty="0" smtClean="0"/>
              <a:t>via mailing lists and IRC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393</Words>
  <Application>Microsoft Office PowerPoint</Application>
  <PresentationFormat>Custom</PresentationFormat>
  <Paragraphs>124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powerpoint_hpi_cgs_wide</vt:lpstr>
      <vt:lpstr>Wikidata.lib</vt:lpstr>
      <vt:lpstr>PowerPoint Presentation</vt:lpstr>
      <vt:lpstr>PowerPoint Presentation</vt:lpstr>
      <vt:lpstr>PowerPoint Presentation</vt:lpstr>
      <vt:lpstr>PowerPoint Presentation</vt:lpstr>
      <vt:lpstr>Project Organisation</vt:lpstr>
      <vt:lpstr>Intelligent Forms</vt:lpstr>
      <vt:lpstr>Workflow</vt:lpstr>
      <vt:lpstr>Workflow</vt:lpstr>
      <vt:lpstr>Workflow</vt:lpstr>
      <vt:lpstr>Workflow</vt:lpstr>
      <vt:lpstr>Development Process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christian.dullweber</cp:lastModifiedBy>
  <cp:revision>144</cp:revision>
  <dcterms:created xsi:type="dcterms:W3CDTF">2014-01-22T15:15:36Z</dcterms:created>
  <dcterms:modified xsi:type="dcterms:W3CDTF">2014-06-03T09:55:54Z</dcterms:modified>
</cp:coreProperties>
</file>